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57" r:id="rId2"/>
    <p:sldId id="261" r:id="rId3"/>
    <p:sldId id="270" r:id="rId4"/>
    <p:sldId id="258" r:id="rId5"/>
    <p:sldId id="259" r:id="rId6"/>
    <p:sldId id="262" r:id="rId7"/>
    <p:sldId id="260" r:id="rId8"/>
    <p:sldId id="271" r:id="rId9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33" d="100"/>
          <a:sy n="3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onvention&#10;&#10;Description automatically generated">
            <a:extLst>
              <a:ext uri="{FF2B5EF4-FFF2-40B4-BE49-F238E27FC236}">
                <a16:creationId xmlns:a16="http://schemas.microsoft.com/office/drawing/2014/main" id="{B87613E8-78EE-1C28-DFA8-C626B05F6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785"/>
            <a:ext cx="24387175" cy="137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ity skyline with a reflection of water&#10;&#10;Description automatically generated">
            <a:extLst>
              <a:ext uri="{FF2B5EF4-FFF2-40B4-BE49-F238E27FC236}">
                <a16:creationId xmlns:a16="http://schemas.microsoft.com/office/drawing/2014/main" id="{FDF69952-AAB7-3B17-D19D-A7BD3BEBF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F7403E-20B4-EAAA-0469-02ACD01D41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46901"/>
            <a:ext cx="24387174" cy="2086725"/>
          </a:xfrm>
        </p:spPr>
        <p:txBody>
          <a:bodyPr anchor="b">
            <a:noAutofit/>
          </a:bodyPr>
          <a:lstStyle>
            <a:lvl1pPr algn="ctr">
              <a:defRPr sz="14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A54446-1E3A-DA20-CA7E-D1FC88988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183297"/>
            <a:ext cx="24387175" cy="840230"/>
          </a:xfrm>
        </p:spPr>
        <p:txBody>
          <a:bodyPr>
            <a:noAutofit/>
          </a:bodyPr>
          <a:lstStyle>
            <a:lvl1pPr marL="0" indent="0" algn="ctr">
              <a:buNone/>
              <a:defRPr sz="5200" b="1">
                <a:solidFill>
                  <a:srgbClr val="002856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Header subtitle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FE184A78-DC4E-820E-7D06-6A921DB96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100960"/>
            <a:ext cx="24183975" cy="701731"/>
          </a:xfrm>
        </p:spPr>
        <p:txBody>
          <a:bodyPr>
            <a:noAutofit/>
          </a:bodyPr>
          <a:lstStyle>
            <a:lvl1pPr marL="0" indent="0" algn="ctr">
              <a:buNone/>
              <a:defRPr sz="4200" i="1"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2" name="Picture 2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6E18364-4E88-15F3-2976-6754B00A7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77" y="11532703"/>
            <a:ext cx="4627564" cy="1669552"/>
          </a:xfrm>
          <a:prstGeom prst="rect">
            <a:avLst/>
          </a:prstGeom>
        </p:spPr>
      </p:pic>
      <p:pic>
        <p:nvPicPr>
          <p:cNvPr id="23" name="Picture 22" descr="A black and blue logo&#10;&#10;Description automatically generated">
            <a:extLst>
              <a:ext uri="{FF2B5EF4-FFF2-40B4-BE49-F238E27FC236}">
                <a16:creationId xmlns:a16="http://schemas.microsoft.com/office/drawing/2014/main" id="{35492902-515E-C32A-161E-AB4BBAF55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7858" y="11645994"/>
            <a:ext cx="7787640" cy="1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tower in the distance&#10;&#10;Description automatically generated">
            <a:extLst>
              <a:ext uri="{FF2B5EF4-FFF2-40B4-BE49-F238E27FC236}">
                <a16:creationId xmlns:a16="http://schemas.microsoft.com/office/drawing/2014/main" id="{E2C7A140-6CCE-AE95-879B-29915ED5E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785"/>
            <a:ext cx="24387175" cy="137177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F7403E-20B4-EAAA-0469-02ACD01D41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3424441"/>
            <a:ext cx="24387174" cy="2086725"/>
          </a:xfrm>
        </p:spPr>
        <p:txBody>
          <a:bodyPr anchor="b">
            <a:noAutofit/>
          </a:bodyPr>
          <a:lstStyle>
            <a:lvl1pPr algn="ctr">
              <a:defRPr sz="14400"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A54446-1E3A-DA20-CA7E-D1FC88988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589437"/>
            <a:ext cx="24387175" cy="840230"/>
          </a:xfrm>
        </p:spPr>
        <p:txBody>
          <a:bodyPr>
            <a:noAutofit/>
          </a:bodyPr>
          <a:lstStyle>
            <a:lvl1pPr marL="0" indent="0" algn="ctr">
              <a:buNone/>
              <a:defRPr sz="5200" b="1">
                <a:solidFill>
                  <a:srgbClr val="002856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Section Header subtitle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FE184A78-DC4E-820E-7D06-6A921DB96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644260"/>
            <a:ext cx="24183975" cy="701731"/>
          </a:xfrm>
        </p:spPr>
        <p:txBody>
          <a:bodyPr>
            <a:noAutofit/>
          </a:bodyPr>
          <a:lstStyle>
            <a:lvl1pPr marL="0" indent="0" algn="ctr">
              <a:buNone/>
              <a:defRPr sz="4200" i="1"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CA3C795-7BE8-E3E5-BFB9-CC5D5D291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77" y="556399"/>
            <a:ext cx="4627564" cy="1669552"/>
          </a:xfrm>
          <a:prstGeom prst="rect">
            <a:avLst/>
          </a:prstGeom>
        </p:spPr>
      </p:pic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FA47A156-2CC0-A0A4-82AD-1D71598EAD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7858" y="669690"/>
            <a:ext cx="7787640" cy="1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93B344-5C49-715F-CA44-B39A2E679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0879"/>
            <a:ext cx="24387174" cy="194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998FE-AAF5-934B-9648-572003971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5741" y="443996"/>
            <a:ext cx="3232872" cy="10776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894ACC-DBEA-3840-A597-43C8F0BB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8" y="552922"/>
            <a:ext cx="13775636" cy="897827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0028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9838-F2DF-7742-9F5A-5B92F9E3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58" y="2496023"/>
            <a:ext cx="22811459" cy="9857904"/>
          </a:xfrm>
        </p:spPr>
        <p:txBody>
          <a:bodyPr>
            <a:noAutofit/>
          </a:bodyPr>
          <a:lstStyle>
            <a:lvl1pPr>
              <a:defRPr sz="4800">
                <a:solidFill>
                  <a:srgbClr val="002856"/>
                </a:solidFill>
              </a:defRPr>
            </a:lvl1pPr>
            <a:lvl2pPr>
              <a:defRPr sz="4400">
                <a:solidFill>
                  <a:srgbClr val="002856"/>
                </a:solidFill>
              </a:defRPr>
            </a:lvl2pPr>
            <a:lvl3pPr>
              <a:defRPr sz="3600">
                <a:solidFill>
                  <a:srgbClr val="002856"/>
                </a:solidFill>
              </a:defRPr>
            </a:lvl3pPr>
            <a:lvl4pPr>
              <a:defRPr sz="3200">
                <a:solidFill>
                  <a:srgbClr val="002856"/>
                </a:solidFill>
              </a:defRPr>
            </a:lvl4pPr>
            <a:lvl5pPr>
              <a:defRPr sz="3200">
                <a:solidFill>
                  <a:srgbClr val="0028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192DE64-1934-3B4A-A824-0943BB22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860" y="12671829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626BDA-0F00-C54B-A135-86532C52F96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77EEC09-5B83-DF4F-A7BC-5659FDD4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F133D23-F853-7B4B-AF41-92FEA83C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12202" y="12712701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E421DB-A7EE-A741-ABFF-DBD0A6CD84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FB9F9-7089-5748-BD97-C9CAE68F3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86341" y="226669"/>
            <a:ext cx="3746552" cy="14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864C-7234-BF40-B961-E3A0F90FC40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C837-2474-6B46-B148-7E7B6789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2" r:id="rId3"/>
    <p:sldLayoutId id="2147483668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3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5F477E-073B-8794-BF43-BAA7D3E1E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5EB18A-1C76-F220-3AC7-FA5E8EC62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3EF3BD-6A02-7BE5-154E-A0136566D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B2BD-F1A2-6D75-567B-978F823D9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49A0C-837E-13C9-53DD-2AF63E9A1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DDA6A-A46F-DD1E-1710-AB28515C83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876A6A-2BA1-E418-9035-C6BC138A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7F12E1-734C-BB8E-BE98-250F0F5C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1892-4070-A74B-8B6E-1D27F814B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PIMRC 2023!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36480-CDFE-854F-B139-9A2D99739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856"/>
                </a:solidFill>
              </a:rPr>
              <a:t>5–8 September 2023 // Toronto, ON, Canada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51000-F252-38CF-94B9-82E5F3D7B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856"/>
                </a:solidFill>
              </a:rPr>
              <a:t>6G The Next Horizon – From Connected People and Things to Connected Intelligence</a:t>
            </a:r>
          </a:p>
        </p:txBody>
      </p:sp>
    </p:spTree>
    <p:extLst>
      <p:ext uri="{BB962C8B-B14F-4D97-AF65-F5344CB8AC3E}">
        <p14:creationId xmlns:p14="http://schemas.microsoft.com/office/powerpoint/2010/main" val="290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77E79-9615-A43A-7A46-4C3C25136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9ED02D1-DEE1-9269-648C-C53308C8B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CCE2A-7A58-1C4C-8F77-A17DA4938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Header 3</a:t>
            </a:r>
          </a:p>
        </p:txBody>
      </p:sp>
    </p:spTree>
    <p:extLst>
      <p:ext uri="{BB962C8B-B14F-4D97-AF65-F5344CB8AC3E}">
        <p14:creationId xmlns:p14="http://schemas.microsoft.com/office/powerpoint/2010/main" val="179701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FE9D-4E31-5644-A1FF-392F848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B7DE-22F1-8A4A-AB8D-0DB9FC7E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example 1</a:t>
            </a:r>
          </a:p>
          <a:p>
            <a:r>
              <a:rPr lang="en-US" dirty="0"/>
              <a:t>Body copy example 2</a:t>
            </a:r>
          </a:p>
          <a:p>
            <a:r>
              <a:rPr lang="en-US" dirty="0"/>
              <a:t>Body copy example 3</a:t>
            </a:r>
          </a:p>
        </p:txBody>
      </p:sp>
    </p:spTree>
    <p:extLst>
      <p:ext uri="{BB962C8B-B14F-4D97-AF65-F5344CB8AC3E}">
        <p14:creationId xmlns:p14="http://schemas.microsoft.com/office/powerpoint/2010/main" val="158600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77E79-9615-A43A-7A46-4C3C25136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9ED02D1-DEE1-9269-648C-C53308C8B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PIMRC 2023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CCE2A-7A58-1C4C-8F77-A17DA4938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Until Next Year!</a:t>
            </a:r>
          </a:p>
        </p:txBody>
      </p:sp>
    </p:spTree>
    <p:extLst>
      <p:ext uri="{BB962C8B-B14F-4D97-AF65-F5344CB8AC3E}">
        <p14:creationId xmlns:p14="http://schemas.microsoft.com/office/powerpoint/2010/main" val="38395773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58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Welcome to PIMRC 2023!</vt:lpstr>
      <vt:lpstr>Section Header</vt:lpstr>
      <vt:lpstr>Example Headline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 Berliant</dc:creator>
  <cp:lastModifiedBy>Melissa A Torres</cp:lastModifiedBy>
  <cp:revision>28</cp:revision>
  <dcterms:created xsi:type="dcterms:W3CDTF">2021-10-28T02:11:57Z</dcterms:created>
  <dcterms:modified xsi:type="dcterms:W3CDTF">2023-07-25T12:53:13Z</dcterms:modified>
</cp:coreProperties>
</file>